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5FFA-E20C-A6BE-8C0D-814F30A63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37AC9-49ED-D494-557A-FB12D2C93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7EF5-1A75-188A-1762-8A45C4DB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9465D-343E-525D-A441-D82C45F2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9DAE-DAC0-8C87-79EE-68499671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92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5723-1D60-89A7-8FC0-FBBE470E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4AFB5-EB94-A233-F7E3-A0EA78E26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EB6C-BDB0-1351-2158-0A60D0380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0CAD0-C8AF-21D8-91F6-57CC43E6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A6673-D7BF-1FF2-D718-605CC0E1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5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035081-7D87-BBFB-92BD-47225131A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811EA-7A21-CCAB-DF9F-02F857F20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414C5-8587-B3CE-5F24-04BAB8D4A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5FB7A-B0FF-0785-517B-7BB0D522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7F942-8CF3-BB5A-44B0-EA3801FA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0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5CA9-F70F-50CE-2D16-E119EEE1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EB469-58B8-324F-28A9-00C637FBE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9B97C-B6B8-C459-C1EB-80F62300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77AB-826C-31B9-95FB-E5CC9DE8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B0066-39CB-CD26-D15F-99702459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17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8359-7248-811F-6560-88CAB033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9083A-09C5-4498-BDB0-82A25913F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99957-FC42-1899-650C-7DBD3A54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A483-77EA-0DAC-F21A-D5B23716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4149B-5B50-42F1-E043-F9B94E4C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9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32B5-C805-BDD2-AD9D-07BF7C9C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2AB74-C4D4-054A-B950-B672894BF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A80F9-1C85-0437-A048-7952B867D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BC6A8-B84B-91CC-7531-0520AE01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0702F-0C9F-03CF-B631-FE00347D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D8436-A6D3-7603-C2ED-2910F7233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2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A13A-BCC1-28CB-EE1C-E38170AB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3F441-262F-B581-CA04-4CEB8E28A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EBDB8-6BF4-2DF3-0C08-CF378DBAA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1FE14-CC9E-E080-94E0-0ADB100B5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F3746-30A4-42B7-091E-26D5A1700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EE676-A355-5955-40B2-0F01878E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60F70-B14E-B235-004E-E908ABAE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28BE1A-881F-608F-8517-7DF44F302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5682-8410-221B-1F86-70534D02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93F61-7501-9AC7-BB48-0E3D9A7A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32313-1A59-333A-1995-06CABEA9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31CF-20BE-006D-AF5D-FC936E64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1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A0F54-DCBB-281A-7BA3-1E3BF701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2604B-FF6A-7478-4051-70F71A644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42BB6-70BC-0648-74BC-07CB85B4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C0-0925-46DE-095B-A7D36B13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0A26-0329-3C20-5EDB-C98FBF297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31AE2-BFE9-FD1F-D4FE-F02065AFA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18046-DD7D-695A-60F5-6EA850E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8606B-0A6B-EB2C-9C0C-2DAF00FE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E005D-C468-F2F3-F910-8674031B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18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754-D48F-433C-01C6-A69FC0BD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176DCB-D453-2050-16FD-F0CADA392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65F1A-BCAD-31EC-495C-7DBD0168D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244D6-5546-38EE-C104-57654AFA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2AAB8-3512-EA3F-C8D3-8BA4E056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2D574-6D23-42DA-9E4F-762E3343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93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943EE9-054F-07F8-EB41-F1CB9DB5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8463-122C-F3EB-7D2B-FAA4C7E53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E0113-F0C9-14E2-1354-16C8972C42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485C-19CC-4D90-9D5C-EAC062C5D5C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E8720-8DCE-B147-5562-9F64680D7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E005C-B796-B7C2-8DA8-4251085A4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0AEDE-2E75-4D79-919E-65E0AB379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0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15F5C-9B8C-302F-4070-88A4784B6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4" b="6381"/>
          <a:stretch/>
        </p:blipFill>
        <p:spPr>
          <a:xfrm>
            <a:off x="0" y="573740"/>
            <a:ext cx="12192000" cy="584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2F438-706B-7704-D0EF-57A0BB0EF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9" b="7059"/>
          <a:stretch/>
        </p:blipFill>
        <p:spPr>
          <a:xfrm>
            <a:off x="0" y="618565"/>
            <a:ext cx="12192000" cy="57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21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208C3-4815-1CD7-ABD6-444BD06E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2" b="6666"/>
          <a:stretch/>
        </p:blipFill>
        <p:spPr>
          <a:xfrm>
            <a:off x="0" y="645459"/>
            <a:ext cx="12192000" cy="57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4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35262-974E-BA6B-707A-68B0A4E0B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 b="6928"/>
          <a:stretch/>
        </p:blipFill>
        <p:spPr>
          <a:xfrm>
            <a:off x="0" y="582703"/>
            <a:ext cx="12192000" cy="57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9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C688B-AAD5-CD4F-76CE-6CF0277F9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0" b="5883"/>
          <a:stretch/>
        </p:blipFill>
        <p:spPr>
          <a:xfrm>
            <a:off x="0" y="618565"/>
            <a:ext cx="12192000" cy="58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9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AEA30-8C13-B827-7586-8D70A2541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0" b="6012"/>
          <a:stretch/>
        </p:blipFill>
        <p:spPr>
          <a:xfrm>
            <a:off x="0" y="618565"/>
            <a:ext cx="12192000" cy="58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5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DEBD2-FC04-C271-AD12-A0044B02A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1" b="6144"/>
          <a:stretch/>
        </p:blipFill>
        <p:spPr>
          <a:xfrm>
            <a:off x="0" y="627528"/>
            <a:ext cx="12192000" cy="580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2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624F1-6C82-104A-FF84-957520E8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5139"/>
          <a:stretch/>
        </p:blipFill>
        <p:spPr>
          <a:xfrm>
            <a:off x="0" y="618010"/>
            <a:ext cx="12192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70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7E435-5BA5-D213-98AA-9345EC9CE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 b="6250"/>
          <a:stretch/>
        </p:blipFill>
        <p:spPr>
          <a:xfrm>
            <a:off x="0" y="619112"/>
            <a:ext cx="121920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6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50B2B-B155-352D-2DE2-412B6EF82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" b="7190"/>
          <a:stretch/>
        </p:blipFill>
        <p:spPr>
          <a:xfrm>
            <a:off x="0" y="591670"/>
            <a:ext cx="12192000" cy="57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0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2EA4D-272D-76A6-8AFC-4B63E210E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9" b="6667"/>
          <a:stretch/>
        </p:blipFill>
        <p:spPr>
          <a:xfrm>
            <a:off x="0" y="618565"/>
            <a:ext cx="121920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2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D1A3B-8E5A-1E65-0DA9-F68F40DB1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0" b="5359"/>
          <a:stretch/>
        </p:blipFill>
        <p:spPr>
          <a:xfrm>
            <a:off x="0" y="618564"/>
            <a:ext cx="12192000" cy="58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2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Kartik Modi</dc:creator>
  <cp:lastModifiedBy>Kartik Modi</cp:lastModifiedBy>
  <cp:revision>2</cp:revision>
  <dcterms:created xsi:type="dcterms:W3CDTF">2023-11-07T15:27:09Z</dcterms:created>
  <dcterms:modified xsi:type="dcterms:W3CDTF">2023-11-07T15:28:21Z</dcterms:modified>
</cp:coreProperties>
</file>